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68" r:id="rId5"/>
    <p:sldId id="320" r:id="rId6"/>
    <p:sldId id="479" r:id="rId7"/>
    <p:sldId id="483" r:id="rId8"/>
    <p:sldId id="484" r:id="rId9"/>
    <p:sldId id="278" r:id="rId10"/>
    <p:sldId id="485" r:id="rId11"/>
    <p:sldId id="269" r:id="rId12"/>
    <p:sldId id="487" r:id="rId13"/>
    <p:sldId id="279" r:id="rId14"/>
    <p:sldId id="282" r:id="rId15"/>
    <p:sldId id="283" r:id="rId16"/>
    <p:sldId id="488" r:id="rId17"/>
    <p:sldId id="489" r:id="rId18"/>
    <p:sldId id="491" r:id="rId19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4652" autoAdjust="0"/>
  </p:normalViewPr>
  <p:slideViewPr>
    <p:cSldViewPr snapToGrid="0">
      <p:cViewPr varScale="1">
        <p:scale>
          <a:sx n="128" d="100"/>
          <a:sy n="128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1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28BBC-5D47-4392-8293-E8DD586379F3}" type="doc">
      <dgm:prSet loTypeId="urn:microsoft.com/office/officeart/2005/8/layout/radial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5E4EE80-7779-428B-8C14-9F64BFEBB34C}">
      <dgm:prSet phldrT="[Texto]" custT="1"/>
      <dgm:spPr/>
      <dgm:t>
        <a:bodyPr/>
        <a:lstStyle/>
        <a:p>
          <a:r>
            <a:rPr lang="es-ES" sz="3600" dirty="0"/>
            <a:t>89</a:t>
          </a:r>
        </a:p>
      </dgm:t>
    </dgm:pt>
    <dgm:pt modelId="{E4FDF188-A96C-4B4D-B51B-1E5E4E95A98A}" type="parTrans" cxnId="{6D5948BF-B002-4403-812B-1C6E4907B1D9}">
      <dgm:prSet/>
      <dgm:spPr/>
      <dgm:t>
        <a:bodyPr/>
        <a:lstStyle/>
        <a:p>
          <a:endParaRPr lang="es-ES"/>
        </a:p>
      </dgm:t>
    </dgm:pt>
    <dgm:pt modelId="{8F6EBA47-2450-4FF4-92D3-DFE81D63F02B}" type="sibTrans" cxnId="{6D5948BF-B002-4403-812B-1C6E4907B1D9}">
      <dgm:prSet/>
      <dgm:spPr/>
      <dgm:t>
        <a:bodyPr/>
        <a:lstStyle/>
        <a:p>
          <a:endParaRPr lang="es-ES"/>
        </a:p>
      </dgm:t>
    </dgm:pt>
    <dgm:pt modelId="{DB51A522-DE4A-491B-8C6B-D443130B2FF5}">
      <dgm:prSet phldrT="[Texto]" custT="1"/>
      <dgm:spPr/>
      <dgm:t>
        <a:bodyPr/>
        <a:lstStyle/>
        <a:p>
          <a:r>
            <a:rPr lang="es-ES" sz="3600" dirty="0"/>
            <a:t>8</a:t>
          </a:r>
        </a:p>
      </dgm:t>
    </dgm:pt>
    <dgm:pt modelId="{BFD444BB-D7CB-4966-B826-0EA44A1AAD44}" type="parTrans" cxnId="{0A4F5452-FFCD-45CB-A669-E5456D4DBC1A}">
      <dgm:prSet/>
      <dgm:spPr/>
      <dgm:t>
        <a:bodyPr/>
        <a:lstStyle/>
        <a:p>
          <a:endParaRPr lang="es-ES"/>
        </a:p>
      </dgm:t>
    </dgm:pt>
    <dgm:pt modelId="{44056B73-216A-4539-A86F-A700522E5297}" type="sibTrans" cxnId="{0A4F5452-FFCD-45CB-A669-E5456D4DBC1A}">
      <dgm:prSet/>
      <dgm:spPr/>
      <dgm:t>
        <a:bodyPr/>
        <a:lstStyle/>
        <a:p>
          <a:endParaRPr lang="es-ES"/>
        </a:p>
      </dgm:t>
    </dgm:pt>
    <dgm:pt modelId="{16C584F3-95C0-4B96-A683-FC00CA7ED6F1}">
      <dgm:prSet phldrT="[Texto]" custT="1"/>
      <dgm:spPr/>
      <dgm:t>
        <a:bodyPr/>
        <a:lstStyle/>
        <a:p>
          <a:r>
            <a:rPr lang="es-ES" sz="3600" dirty="0"/>
            <a:t>14</a:t>
          </a:r>
        </a:p>
      </dgm:t>
    </dgm:pt>
    <dgm:pt modelId="{12F317EF-A8BD-4D82-AB11-5D5D236EB845}" type="parTrans" cxnId="{765BF293-5DA5-4CF0-89F6-11B3E5286DF3}">
      <dgm:prSet/>
      <dgm:spPr/>
      <dgm:t>
        <a:bodyPr/>
        <a:lstStyle/>
        <a:p>
          <a:endParaRPr lang="es-ES"/>
        </a:p>
      </dgm:t>
    </dgm:pt>
    <dgm:pt modelId="{3C9888B2-B7E0-4D47-8BE9-A9436663B3A1}" type="sibTrans" cxnId="{765BF293-5DA5-4CF0-89F6-11B3E5286DF3}">
      <dgm:prSet/>
      <dgm:spPr/>
      <dgm:t>
        <a:bodyPr/>
        <a:lstStyle/>
        <a:p>
          <a:endParaRPr lang="es-ES"/>
        </a:p>
      </dgm:t>
    </dgm:pt>
    <dgm:pt modelId="{5D2053A1-5661-40BD-83FD-069F1E1CCFA7}">
      <dgm:prSet phldrT="[Texto]" custT="1"/>
      <dgm:spPr/>
      <dgm:t>
        <a:bodyPr/>
        <a:lstStyle/>
        <a:p>
          <a:r>
            <a:rPr lang="es-ES" sz="3600" dirty="0"/>
            <a:t>1</a:t>
          </a:r>
        </a:p>
      </dgm:t>
    </dgm:pt>
    <dgm:pt modelId="{1D341D53-918C-4713-BA41-0ACC3137E29F}" type="parTrans" cxnId="{04880A57-B4C0-4C11-9BF3-6DA9B6836B9D}">
      <dgm:prSet/>
      <dgm:spPr/>
      <dgm:t>
        <a:bodyPr/>
        <a:lstStyle/>
        <a:p>
          <a:endParaRPr lang="es-ES"/>
        </a:p>
      </dgm:t>
    </dgm:pt>
    <dgm:pt modelId="{0732E054-70B7-4CFE-8327-9217BBBDC7E9}" type="sibTrans" cxnId="{04880A57-B4C0-4C11-9BF3-6DA9B6836B9D}">
      <dgm:prSet/>
      <dgm:spPr/>
      <dgm:t>
        <a:bodyPr/>
        <a:lstStyle/>
        <a:p>
          <a:endParaRPr lang="es-ES"/>
        </a:p>
      </dgm:t>
    </dgm:pt>
    <dgm:pt modelId="{65E138EB-A33F-4997-98A1-341E52735005}" type="pres">
      <dgm:prSet presAssocID="{1EC28BBC-5D47-4392-8293-E8DD586379F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4407C28-51A4-4833-A215-A7A887865CD2}" type="pres">
      <dgm:prSet presAssocID="{1EC28BBC-5D47-4392-8293-E8DD586379F3}" presName="cycle" presStyleCnt="0"/>
      <dgm:spPr/>
    </dgm:pt>
    <dgm:pt modelId="{CF29FE4E-E589-4EA6-8BE8-53243FF4895C}" type="pres">
      <dgm:prSet presAssocID="{1EC28BBC-5D47-4392-8293-E8DD586379F3}" presName="centerShape" presStyleCnt="0"/>
      <dgm:spPr/>
    </dgm:pt>
    <dgm:pt modelId="{C71CB3F2-EA4D-44A4-93FF-0C4F835CFFC6}" type="pres">
      <dgm:prSet presAssocID="{1EC28BBC-5D47-4392-8293-E8DD586379F3}" presName="connSite" presStyleLbl="node1" presStyleIdx="0" presStyleCnt="5"/>
      <dgm:spPr/>
    </dgm:pt>
    <dgm:pt modelId="{C4080FAE-4004-4423-AE43-3AE8934FB6FC}" type="pres">
      <dgm:prSet presAssocID="{1EC28BBC-5D47-4392-8293-E8DD586379F3}" presName="visible" presStyleLbl="node1" presStyleIdx="0" presStyleCnt="5" custScaleX="108798" custScaleY="107985" custLinFactNeighborX="10601" custLinFactNeighborY="-1283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81539DC-DDF1-41CF-B7F6-4D9A0E68738E}" type="pres">
      <dgm:prSet presAssocID="{E4FDF188-A96C-4B4D-B51B-1E5E4E95A98A}" presName="Name25" presStyleLbl="parChTrans1D1" presStyleIdx="0" presStyleCnt="4"/>
      <dgm:spPr/>
    </dgm:pt>
    <dgm:pt modelId="{BFA81A08-1D9F-44C1-A8E8-26A512D8DB57}" type="pres">
      <dgm:prSet presAssocID="{C5E4EE80-7779-428B-8C14-9F64BFEBB34C}" presName="node" presStyleCnt="0"/>
      <dgm:spPr/>
    </dgm:pt>
    <dgm:pt modelId="{F95347CB-0AC8-4087-9AFC-7C94872E97E2}" type="pres">
      <dgm:prSet presAssocID="{C5E4EE80-7779-428B-8C14-9F64BFEBB34C}" presName="parentNode" presStyleLbl="node1" presStyleIdx="1" presStyleCnt="5" custScaleX="95733" custScaleY="87397" custLinFactNeighborX="35856" custLinFactNeighborY="-29136">
        <dgm:presLayoutVars>
          <dgm:chMax val="1"/>
          <dgm:bulletEnabled val="1"/>
        </dgm:presLayoutVars>
      </dgm:prSet>
      <dgm:spPr/>
    </dgm:pt>
    <dgm:pt modelId="{8181DA3C-6271-4737-97A3-57ADF469316D}" type="pres">
      <dgm:prSet presAssocID="{C5E4EE80-7779-428B-8C14-9F64BFEBB34C}" presName="childNode" presStyleLbl="revTx" presStyleIdx="0" presStyleCnt="0">
        <dgm:presLayoutVars>
          <dgm:bulletEnabled val="1"/>
        </dgm:presLayoutVars>
      </dgm:prSet>
      <dgm:spPr/>
    </dgm:pt>
    <dgm:pt modelId="{BBB09742-788D-4CD4-9947-109A75F013DD}" type="pres">
      <dgm:prSet presAssocID="{BFD444BB-D7CB-4966-B826-0EA44A1AAD44}" presName="Name25" presStyleLbl="parChTrans1D1" presStyleIdx="1" presStyleCnt="4"/>
      <dgm:spPr/>
    </dgm:pt>
    <dgm:pt modelId="{C0689C2E-C1B7-4785-B900-54EE63C12D91}" type="pres">
      <dgm:prSet presAssocID="{DB51A522-DE4A-491B-8C6B-D443130B2FF5}" presName="node" presStyleCnt="0"/>
      <dgm:spPr/>
    </dgm:pt>
    <dgm:pt modelId="{F73FB2B3-CE20-4BD7-83C9-818F805922B8}" type="pres">
      <dgm:prSet presAssocID="{DB51A522-DE4A-491B-8C6B-D443130B2FF5}" presName="parentNode" presStyleLbl="node1" presStyleIdx="2" presStyleCnt="5" custScaleX="95733" custScaleY="87397" custLinFactNeighborX="47032" custLinFactNeighborY="5482">
        <dgm:presLayoutVars>
          <dgm:chMax val="1"/>
          <dgm:bulletEnabled val="1"/>
        </dgm:presLayoutVars>
      </dgm:prSet>
      <dgm:spPr/>
    </dgm:pt>
    <dgm:pt modelId="{0CD1DC3B-87D3-4D91-82F9-27C263534477}" type="pres">
      <dgm:prSet presAssocID="{DB51A522-DE4A-491B-8C6B-D443130B2FF5}" presName="childNode" presStyleLbl="revTx" presStyleIdx="0" presStyleCnt="0">
        <dgm:presLayoutVars>
          <dgm:bulletEnabled val="1"/>
        </dgm:presLayoutVars>
      </dgm:prSet>
      <dgm:spPr/>
    </dgm:pt>
    <dgm:pt modelId="{6D94914A-7025-422F-9F06-F827BF48B7E1}" type="pres">
      <dgm:prSet presAssocID="{12F317EF-A8BD-4D82-AB11-5D5D236EB845}" presName="Name25" presStyleLbl="parChTrans1D1" presStyleIdx="2" presStyleCnt="4"/>
      <dgm:spPr/>
    </dgm:pt>
    <dgm:pt modelId="{CE3C7A13-6BAB-45F1-9F6B-40BEF749262D}" type="pres">
      <dgm:prSet presAssocID="{16C584F3-95C0-4B96-A683-FC00CA7ED6F1}" presName="node" presStyleCnt="0"/>
      <dgm:spPr/>
    </dgm:pt>
    <dgm:pt modelId="{FBFEAFB0-CC19-405D-BFDD-046860AEB548}" type="pres">
      <dgm:prSet presAssocID="{16C584F3-95C0-4B96-A683-FC00CA7ED6F1}" presName="parentNode" presStyleLbl="node1" presStyleIdx="3" presStyleCnt="5" custScaleX="95733" custScaleY="87397" custLinFactNeighborX="35643" custLinFactNeighborY="14735">
        <dgm:presLayoutVars>
          <dgm:chMax val="1"/>
          <dgm:bulletEnabled val="1"/>
        </dgm:presLayoutVars>
      </dgm:prSet>
      <dgm:spPr/>
    </dgm:pt>
    <dgm:pt modelId="{C279A494-D395-4489-AE32-336EC05751B1}" type="pres">
      <dgm:prSet presAssocID="{16C584F3-95C0-4B96-A683-FC00CA7ED6F1}" presName="childNode" presStyleLbl="revTx" presStyleIdx="0" presStyleCnt="0">
        <dgm:presLayoutVars>
          <dgm:bulletEnabled val="1"/>
        </dgm:presLayoutVars>
      </dgm:prSet>
      <dgm:spPr/>
    </dgm:pt>
    <dgm:pt modelId="{95F11FF9-27DD-4AD7-931A-D7F0D7C198C5}" type="pres">
      <dgm:prSet presAssocID="{1D341D53-918C-4713-BA41-0ACC3137E29F}" presName="Name25" presStyleLbl="parChTrans1D1" presStyleIdx="3" presStyleCnt="4"/>
      <dgm:spPr/>
    </dgm:pt>
    <dgm:pt modelId="{86C37E92-221E-4246-94A3-29842E7B0CBE}" type="pres">
      <dgm:prSet presAssocID="{5D2053A1-5661-40BD-83FD-069F1E1CCFA7}" presName="node" presStyleCnt="0"/>
      <dgm:spPr/>
    </dgm:pt>
    <dgm:pt modelId="{4745035C-CB2A-4196-AD64-D2C3B59651EF}" type="pres">
      <dgm:prSet presAssocID="{5D2053A1-5661-40BD-83FD-069F1E1CCFA7}" presName="parentNode" presStyleLbl="node1" presStyleIdx="4" presStyleCnt="5" custScaleX="95733" custScaleY="87397" custLinFactNeighborX="-28987" custLinFactNeighborY="32416">
        <dgm:presLayoutVars>
          <dgm:chMax val="1"/>
          <dgm:bulletEnabled val="1"/>
        </dgm:presLayoutVars>
      </dgm:prSet>
      <dgm:spPr/>
    </dgm:pt>
    <dgm:pt modelId="{3BE10E5A-1490-4B6D-9A75-6D2E5BAA9FBC}" type="pres">
      <dgm:prSet presAssocID="{5D2053A1-5661-40BD-83FD-069F1E1CCFA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EFCB42B-8149-4A4D-BB65-C476F7B37D26}" type="presOf" srcId="{5D2053A1-5661-40BD-83FD-069F1E1CCFA7}" destId="{4745035C-CB2A-4196-AD64-D2C3B59651EF}" srcOrd="0" destOrd="0" presId="urn:microsoft.com/office/officeart/2005/8/layout/radial2"/>
    <dgm:cxn modelId="{DDBD4E37-DEBB-4529-AF86-40C1AF335B76}" type="presOf" srcId="{1EC28BBC-5D47-4392-8293-E8DD586379F3}" destId="{65E138EB-A33F-4997-98A1-341E52735005}" srcOrd="0" destOrd="0" presId="urn:microsoft.com/office/officeart/2005/8/layout/radial2"/>
    <dgm:cxn modelId="{0A4F5452-FFCD-45CB-A669-E5456D4DBC1A}" srcId="{1EC28BBC-5D47-4392-8293-E8DD586379F3}" destId="{DB51A522-DE4A-491B-8C6B-D443130B2FF5}" srcOrd="1" destOrd="0" parTransId="{BFD444BB-D7CB-4966-B826-0EA44A1AAD44}" sibTransId="{44056B73-216A-4539-A86F-A700522E5297}"/>
    <dgm:cxn modelId="{04880A57-B4C0-4C11-9BF3-6DA9B6836B9D}" srcId="{1EC28BBC-5D47-4392-8293-E8DD586379F3}" destId="{5D2053A1-5661-40BD-83FD-069F1E1CCFA7}" srcOrd="3" destOrd="0" parTransId="{1D341D53-918C-4713-BA41-0ACC3137E29F}" sibTransId="{0732E054-70B7-4CFE-8327-9217BBBDC7E9}"/>
    <dgm:cxn modelId="{D3F2627A-D487-46D5-9089-746FE5E4AD22}" type="presOf" srcId="{E4FDF188-A96C-4B4D-B51B-1E5E4E95A98A}" destId="{B81539DC-DDF1-41CF-B7F6-4D9A0E68738E}" srcOrd="0" destOrd="0" presId="urn:microsoft.com/office/officeart/2005/8/layout/radial2"/>
    <dgm:cxn modelId="{4429197C-E622-4D25-AD18-A2F1E1579667}" type="presOf" srcId="{DB51A522-DE4A-491B-8C6B-D443130B2FF5}" destId="{F73FB2B3-CE20-4BD7-83C9-818F805922B8}" srcOrd="0" destOrd="0" presId="urn:microsoft.com/office/officeart/2005/8/layout/radial2"/>
    <dgm:cxn modelId="{765BF293-5DA5-4CF0-89F6-11B3E5286DF3}" srcId="{1EC28BBC-5D47-4392-8293-E8DD586379F3}" destId="{16C584F3-95C0-4B96-A683-FC00CA7ED6F1}" srcOrd="2" destOrd="0" parTransId="{12F317EF-A8BD-4D82-AB11-5D5D236EB845}" sibTransId="{3C9888B2-B7E0-4D47-8BE9-A9436663B3A1}"/>
    <dgm:cxn modelId="{D8E0089D-3458-4172-AE21-5C82B937817E}" type="presOf" srcId="{16C584F3-95C0-4B96-A683-FC00CA7ED6F1}" destId="{FBFEAFB0-CC19-405D-BFDD-046860AEB548}" srcOrd="0" destOrd="0" presId="urn:microsoft.com/office/officeart/2005/8/layout/radial2"/>
    <dgm:cxn modelId="{F626FDBA-5B93-471D-93AB-28E853170CC1}" type="presOf" srcId="{BFD444BB-D7CB-4966-B826-0EA44A1AAD44}" destId="{BBB09742-788D-4CD4-9947-109A75F013DD}" srcOrd="0" destOrd="0" presId="urn:microsoft.com/office/officeart/2005/8/layout/radial2"/>
    <dgm:cxn modelId="{6D5948BF-B002-4403-812B-1C6E4907B1D9}" srcId="{1EC28BBC-5D47-4392-8293-E8DD586379F3}" destId="{C5E4EE80-7779-428B-8C14-9F64BFEBB34C}" srcOrd="0" destOrd="0" parTransId="{E4FDF188-A96C-4B4D-B51B-1E5E4E95A98A}" sibTransId="{8F6EBA47-2450-4FF4-92D3-DFE81D63F02B}"/>
    <dgm:cxn modelId="{97CB2DC3-2AF6-4139-BF83-0824E503065C}" type="presOf" srcId="{12F317EF-A8BD-4D82-AB11-5D5D236EB845}" destId="{6D94914A-7025-422F-9F06-F827BF48B7E1}" srcOrd="0" destOrd="0" presId="urn:microsoft.com/office/officeart/2005/8/layout/radial2"/>
    <dgm:cxn modelId="{5E9F8BCA-6A2B-4FD7-B7DB-4339BAEAC0C0}" type="presOf" srcId="{C5E4EE80-7779-428B-8C14-9F64BFEBB34C}" destId="{F95347CB-0AC8-4087-9AFC-7C94872E97E2}" srcOrd="0" destOrd="0" presId="urn:microsoft.com/office/officeart/2005/8/layout/radial2"/>
    <dgm:cxn modelId="{B1D783D5-215F-4448-92C9-562B6559FFAB}" type="presOf" srcId="{1D341D53-918C-4713-BA41-0ACC3137E29F}" destId="{95F11FF9-27DD-4AD7-931A-D7F0D7C198C5}" srcOrd="0" destOrd="0" presId="urn:microsoft.com/office/officeart/2005/8/layout/radial2"/>
    <dgm:cxn modelId="{389FA1C2-6AAF-49A5-B859-F008428A77AC}" type="presParOf" srcId="{65E138EB-A33F-4997-98A1-341E52735005}" destId="{B4407C28-51A4-4833-A215-A7A887865CD2}" srcOrd="0" destOrd="0" presId="urn:microsoft.com/office/officeart/2005/8/layout/radial2"/>
    <dgm:cxn modelId="{B762ECC1-FC80-4325-A1BE-C7128CDC5327}" type="presParOf" srcId="{B4407C28-51A4-4833-A215-A7A887865CD2}" destId="{CF29FE4E-E589-4EA6-8BE8-53243FF4895C}" srcOrd="0" destOrd="0" presId="urn:microsoft.com/office/officeart/2005/8/layout/radial2"/>
    <dgm:cxn modelId="{3E389292-700D-496E-9B21-DC97D56B88E8}" type="presParOf" srcId="{CF29FE4E-E589-4EA6-8BE8-53243FF4895C}" destId="{C71CB3F2-EA4D-44A4-93FF-0C4F835CFFC6}" srcOrd="0" destOrd="0" presId="urn:microsoft.com/office/officeart/2005/8/layout/radial2"/>
    <dgm:cxn modelId="{5B2A0FAF-BE8C-433B-95FF-0518D7754C9D}" type="presParOf" srcId="{CF29FE4E-E589-4EA6-8BE8-53243FF4895C}" destId="{C4080FAE-4004-4423-AE43-3AE8934FB6FC}" srcOrd="1" destOrd="0" presId="urn:microsoft.com/office/officeart/2005/8/layout/radial2"/>
    <dgm:cxn modelId="{C5FBC9B3-D0EE-41F0-8378-83839E3D92D1}" type="presParOf" srcId="{B4407C28-51A4-4833-A215-A7A887865CD2}" destId="{B81539DC-DDF1-41CF-B7F6-4D9A0E68738E}" srcOrd="1" destOrd="0" presId="urn:microsoft.com/office/officeart/2005/8/layout/radial2"/>
    <dgm:cxn modelId="{1885AE63-9478-440E-9961-4F50C08A2F48}" type="presParOf" srcId="{B4407C28-51A4-4833-A215-A7A887865CD2}" destId="{BFA81A08-1D9F-44C1-A8E8-26A512D8DB57}" srcOrd="2" destOrd="0" presId="urn:microsoft.com/office/officeart/2005/8/layout/radial2"/>
    <dgm:cxn modelId="{65DF41F2-D8C1-4CE1-992D-843625DCCDA6}" type="presParOf" srcId="{BFA81A08-1D9F-44C1-A8E8-26A512D8DB57}" destId="{F95347CB-0AC8-4087-9AFC-7C94872E97E2}" srcOrd="0" destOrd="0" presId="urn:microsoft.com/office/officeart/2005/8/layout/radial2"/>
    <dgm:cxn modelId="{83C2BBE9-0CD7-4305-B638-791F6E7E04CA}" type="presParOf" srcId="{BFA81A08-1D9F-44C1-A8E8-26A512D8DB57}" destId="{8181DA3C-6271-4737-97A3-57ADF469316D}" srcOrd="1" destOrd="0" presId="urn:microsoft.com/office/officeart/2005/8/layout/radial2"/>
    <dgm:cxn modelId="{56A0F278-8765-480B-83BA-C93CA54D0FBC}" type="presParOf" srcId="{B4407C28-51A4-4833-A215-A7A887865CD2}" destId="{BBB09742-788D-4CD4-9947-109A75F013DD}" srcOrd="3" destOrd="0" presId="urn:microsoft.com/office/officeart/2005/8/layout/radial2"/>
    <dgm:cxn modelId="{DDA28D13-800F-4EBD-8A96-B17A6A56DD19}" type="presParOf" srcId="{B4407C28-51A4-4833-A215-A7A887865CD2}" destId="{C0689C2E-C1B7-4785-B900-54EE63C12D91}" srcOrd="4" destOrd="0" presId="urn:microsoft.com/office/officeart/2005/8/layout/radial2"/>
    <dgm:cxn modelId="{C90E7D65-FC1D-42A5-8363-6710E4B6F54D}" type="presParOf" srcId="{C0689C2E-C1B7-4785-B900-54EE63C12D91}" destId="{F73FB2B3-CE20-4BD7-83C9-818F805922B8}" srcOrd="0" destOrd="0" presId="urn:microsoft.com/office/officeart/2005/8/layout/radial2"/>
    <dgm:cxn modelId="{AFDC3B1D-91BA-497C-A41F-036C92D191FA}" type="presParOf" srcId="{C0689C2E-C1B7-4785-B900-54EE63C12D91}" destId="{0CD1DC3B-87D3-4D91-82F9-27C263534477}" srcOrd="1" destOrd="0" presId="urn:microsoft.com/office/officeart/2005/8/layout/radial2"/>
    <dgm:cxn modelId="{97966AE1-FE8E-4579-90CE-1A26ACBCFCEB}" type="presParOf" srcId="{B4407C28-51A4-4833-A215-A7A887865CD2}" destId="{6D94914A-7025-422F-9F06-F827BF48B7E1}" srcOrd="5" destOrd="0" presId="urn:microsoft.com/office/officeart/2005/8/layout/radial2"/>
    <dgm:cxn modelId="{C918475C-81C2-45E2-8B03-11805BBA619A}" type="presParOf" srcId="{B4407C28-51A4-4833-A215-A7A887865CD2}" destId="{CE3C7A13-6BAB-45F1-9F6B-40BEF749262D}" srcOrd="6" destOrd="0" presId="urn:microsoft.com/office/officeart/2005/8/layout/radial2"/>
    <dgm:cxn modelId="{AD406BD7-8B25-42D9-A260-9076BB81C483}" type="presParOf" srcId="{CE3C7A13-6BAB-45F1-9F6B-40BEF749262D}" destId="{FBFEAFB0-CC19-405D-BFDD-046860AEB548}" srcOrd="0" destOrd="0" presId="urn:microsoft.com/office/officeart/2005/8/layout/radial2"/>
    <dgm:cxn modelId="{E597F072-52AF-4BFB-B428-6B3892B7EFE9}" type="presParOf" srcId="{CE3C7A13-6BAB-45F1-9F6B-40BEF749262D}" destId="{C279A494-D395-4489-AE32-336EC05751B1}" srcOrd="1" destOrd="0" presId="urn:microsoft.com/office/officeart/2005/8/layout/radial2"/>
    <dgm:cxn modelId="{F92B9143-9BB8-4C10-BF90-BC98AC8FBBE8}" type="presParOf" srcId="{B4407C28-51A4-4833-A215-A7A887865CD2}" destId="{95F11FF9-27DD-4AD7-931A-D7F0D7C198C5}" srcOrd="7" destOrd="0" presId="urn:microsoft.com/office/officeart/2005/8/layout/radial2"/>
    <dgm:cxn modelId="{583E1D51-F492-4275-97C8-869F467B4C7C}" type="presParOf" srcId="{B4407C28-51A4-4833-A215-A7A887865CD2}" destId="{86C37E92-221E-4246-94A3-29842E7B0CBE}" srcOrd="8" destOrd="0" presId="urn:microsoft.com/office/officeart/2005/8/layout/radial2"/>
    <dgm:cxn modelId="{18F6CA66-3CEC-4ADB-ADCE-60CD477A7B89}" type="presParOf" srcId="{86C37E92-221E-4246-94A3-29842E7B0CBE}" destId="{4745035C-CB2A-4196-AD64-D2C3B59651EF}" srcOrd="0" destOrd="0" presId="urn:microsoft.com/office/officeart/2005/8/layout/radial2"/>
    <dgm:cxn modelId="{4820E112-843B-4701-B336-AF11983339C1}" type="presParOf" srcId="{86C37E92-221E-4246-94A3-29842E7B0CBE}" destId="{3BE10E5A-1490-4B6D-9A75-6D2E5BAA9FB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11FF9-27DD-4AD7-931A-D7F0D7C198C5}">
      <dsp:nvSpPr>
        <dsp:cNvPr id="0" name=""/>
        <dsp:cNvSpPr/>
      </dsp:nvSpPr>
      <dsp:spPr>
        <a:xfrm rot="4318707">
          <a:off x="633708" y="3472785"/>
          <a:ext cx="1064096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064096" y="330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4914A-7025-422F-9F06-F827BF48B7E1}">
      <dsp:nvSpPr>
        <dsp:cNvPr id="0" name=""/>
        <dsp:cNvSpPr/>
      </dsp:nvSpPr>
      <dsp:spPr>
        <a:xfrm rot="1314808">
          <a:off x="1333463" y="2819936"/>
          <a:ext cx="954164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954164" y="330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09742-788D-4CD4-9947-109A75F013DD}">
      <dsp:nvSpPr>
        <dsp:cNvPr id="0" name=""/>
        <dsp:cNvSpPr/>
      </dsp:nvSpPr>
      <dsp:spPr>
        <a:xfrm rot="20650832">
          <a:off x="1348771" y="2131237"/>
          <a:ext cx="1011864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011864" y="330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539DC-DDF1-41CF-B7F6-4D9A0E68738E}">
      <dsp:nvSpPr>
        <dsp:cNvPr id="0" name=""/>
        <dsp:cNvSpPr/>
      </dsp:nvSpPr>
      <dsp:spPr>
        <a:xfrm rot="18171834">
          <a:off x="897555" y="1369081"/>
          <a:ext cx="1215452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215452" y="330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80FAE-4004-4423-AE43-3AE8934FB6FC}">
      <dsp:nvSpPr>
        <dsp:cNvPr id="0" name=""/>
        <dsp:cNvSpPr/>
      </dsp:nvSpPr>
      <dsp:spPr>
        <a:xfrm>
          <a:off x="143984" y="1418198"/>
          <a:ext cx="1689930" cy="16773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5347CB-0AC8-4087-9AFC-7C94872E97E2}">
      <dsp:nvSpPr>
        <dsp:cNvPr id="0" name=""/>
        <dsp:cNvSpPr/>
      </dsp:nvSpPr>
      <dsp:spPr>
        <a:xfrm>
          <a:off x="1615584" y="133574"/>
          <a:ext cx="892197" cy="814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89</a:t>
          </a:r>
        </a:p>
      </dsp:txBody>
      <dsp:txXfrm>
        <a:off x="1746243" y="252856"/>
        <a:ext cx="630879" cy="575944"/>
      </dsp:txXfrm>
    </dsp:sp>
    <dsp:sp modelId="{F73FB2B3-CE20-4BD7-83C9-818F805922B8}">
      <dsp:nvSpPr>
        <dsp:cNvPr id="0" name=""/>
        <dsp:cNvSpPr/>
      </dsp:nvSpPr>
      <dsp:spPr>
        <a:xfrm>
          <a:off x="2321425" y="1498348"/>
          <a:ext cx="892197" cy="814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8</a:t>
          </a:r>
        </a:p>
      </dsp:txBody>
      <dsp:txXfrm>
        <a:off x="2452084" y="1617630"/>
        <a:ext cx="630879" cy="575944"/>
      </dsp:txXfrm>
    </dsp:sp>
    <dsp:sp modelId="{FBFEAFB0-CC19-405D-BFDD-046860AEB548}">
      <dsp:nvSpPr>
        <dsp:cNvPr id="0" name=""/>
        <dsp:cNvSpPr/>
      </dsp:nvSpPr>
      <dsp:spPr>
        <a:xfrm>
          <a:off x="2215283" y="2787951"/>
          <a:ext cx="892197" cy="814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14</a:t>
          </a:r>
        </a:p>
      </dsp:txBody>
      <dsp:txXfrm>
        <a:off x="2345942" y="2907233"/>
        <a:ext cx="630879" cy="575944"/>
      </dsp:txXfrm>
    </dsp:sp>
    <dsp:sp modelId="{4745035C-CB2A-4196-AD64-D2C3B59651EF}">
      <dsp:nvSpPr>
        <dsp:cNvPr id="0" name=""/>
        <dsp:cNvSpPr/>
      </dsp:nvSpPr>
      <dsp:spPr>
        <a:xfrm>
          <a:off x="1011271" y="3994879"/>
          <a:ext cx="892197" cy="814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1</a:t>
          </a:r>
        </a:p>
      </dsp:txBody>
      <dsp:txXfrm>
        <a:off x="1141930" y="4114161"/>
        <a:ext cx="630879" cy="575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194FFE89-DD1A-434A-B46E-FC0161681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705BBA22-1009-4062-B497-20D4D1F420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C358C0-C44C-498D-A1E1-DE48B4230B7D}" type="datetime1">
              <a:rPr lang="es-ES" smtClean="0"/>
              <a:t>13/6/20</a:t>
            </a:fld>
            <a:endParaRPr lang="es-ES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265305A3-EF7C-4109-870C-75957F87F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65183E6-2BF7-4148-8288-DCAD651FB9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CA6C9-E2E2-4922-B1A7-E6462166C8C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0596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2B87-2711-4A81-9AC1-A41D13AFD163}" type="datetime1">
              <a:rPr lang="es-ES" smtClean="0"/>
              <a:pPr/>
              <a:t>13/6/20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C70E52-1238-4A7F-867E-2F90BFCA0D60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3458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006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844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906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0759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9339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8531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1176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783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735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contenido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A84119-8240-4845-BD01-2786B6976425}" type="datetime1">
              <a:rPr lang="es-ES" noProof="0" smtClean="0"/>
              <a:t>13/6/20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51CC07-C6EA-4B19-B21B-F21CD960CB05}" type="datetime1">
              <a:rPr lang="es-ES" noProof="0" smtClean="0"/>
              <a:t>13/6/20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155427-7CF5-4CF7-B6B0-39C2418E56E7}" type="datetime1">
              <a:rPr lang="es-ES" noProof="0" smtClean="0"/>
              <a:t>13/6/20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547786-EEBE-4706-ACD9-FE928A10B11B}" type="datetime1">
              <a:rPr lang="es-ES" noProof="0" smtClean="0"/>
              <a:t>13/6/20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459A8-C890-4E3A-8A97-5723A089792B}" type="datetime1">
              <a:rPr lang="en-US" smtClean="0"/>
              <a:t>6/13/20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35" b="1" i="0">
                <a:solidFill>
                  <a:srgbClr val="B4CCCE"/>
                </a:solidFill>
                <a:latin typeface="Arial"/>
                <a:cs typeface="Arial"/>
              </a:defRPr>
            </a:lvl1pPr>
          </a:lstStyle>
          <a:p>
            <a:pPr marL="22413">
              <a:spcBef>
                <a:spcPts val="13"/>
              </a:spcBef>
            </a:pPr>
            <a:fld id="{81D60167-4931-47E6-BA6A-407CBD079E47}" type="slidenum">
              <a:rPr lang="es-MX" spc="-18" smtClean="0"/>
              <a:pPr marL="22413">
                <a:spcBef>
                  <a:spcPts val="13"/>
                </a:spcBef>
              </a:pPr>
              <a:t>‹Nº›</a:t>
            </a:fld>
            <a:endParaRPr lang="es-MX" spc="-18" dirty="0"/>
          </a:p>
        </p:txBody>
      </p:sp>
    </p:spTree>
    <p:extLst>
      <p:ext uri="{BB962C8B-B14F-4D97-AF65-F5344CB8AC3E}">
        <p14:creationId xmlns:p14="http://schemas.microsoft.com/office/powerpoint/2010/main" val="125840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C03DAB1D-FF88-4B1F-9694-673F0907BE82}" type="datetime1">
              <a:rPr lang="es-ES" noProof="0" smtClean="0"/>
              <a:t>13/6/20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E7047D-2722-4D09-999A-DD62A657ADBF}" type="datetime1">
              <a:rPr lang="es-ES" noProof="0" smtClean="0"/>
              <a:t>13/6/20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y descripción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9E33FB-4060-4D94-A6F0-5780C0264376}" type="datetime1">
              <a:rPr lang="es-ES" noProof="0" smtClean="0"/>
              <a:t>13/6/20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Marcador de posición de texto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1" name="Marcador de texto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9" name="Marcador de texto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440861-38A6-4A65-9D49-5A3755B00870}" type="datetime1">
              <a:rPr lang="es-ES" noProof="0" smtClean="0"/>
              <a:t>13/6/20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C0DC0-7AA0-47B4-8566-3139D7BCA291}" type="datetime1">
              <a:rPr lang="es-ES" noProof="0" smtClean="0"/>
              <a:t>13/6/20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Cuadro de texto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Cuadro de texto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6DE5C9-B45B-4EFF-BB41-776A451104B3}" type="datetime1">
              <a:rPr lang="es-ES" noProof="0" smtClean="0"/>
              <a:t>13/6/20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B57C3C-5B5B-4C4B-AF84-C4AD3D8A19F3}" type="datetime1">
              <a:rPr lang="es-ES" noProof="0" smtClean="0"/>
              <a:t>13/6/20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DD45ED-4241-4ADD-AF00-4987BA86337A}" type="datetime1">
              <a:rPr lang="es-ES" noProof="0" smtClean="0"/>
              <a:t>13/6/20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884F1CF7-BF3F-49C4-9A5C-92E251F1CFD2}" type="datetime1">
              <a:rPr lang="es-ES" noProof="0" smtClean="0"/>
              <a:t>13/6/20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  <p:sldLayoutId id="2147483681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arencia.ugto.mx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 pilar">
            <a:extLst>
              <a:ext uri="{FF2B5EF4-FFF2-40B4-BE49-F238E27FC236}">
                <a16:creationId xmlns:a16="http://schemas.microsoft.com/office/drawing/2014/main" id="{FC7E2CCC-C53E-454B-9DE0-F2484BA0F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768" y="2928485"/>
            <a:ext cx="8683625" cy="2421464"/>
          </a:xfrm>
        </p:spPr>
        <p:txBody>
          <a:bodyPr rtlCol="0">
            <a:normAutofit fontScale="90000"/>
          </a:bodyPr>
          <a:lstStyle/>
          <a:p>
            <a:r>
              <a:rPr lang="es-ES" sz="4000" dirty="0"/>
              <a:t>MEJORAS EN EL SISTEMA DEL PORTAL DE TRANSPARENCIA DE LA UNIVERSIDAD DE GUANAJUATO</a:t>
            </a:r>
            <a:r>
              <a:rPr lang="es-ES" dirty="0"/>
              <a:t>.</a:t>
            </a:r>
            <a:br>
              <a:rPr lang="es-ES" dirty="0"/>
            </a:br>
            <a:r>
              <a:rPr lang="es-ES" sz="3600" dirty="0"/>
              <a:t>(sección DE OBLIGACIONES)</a:t>
            </a:r>
            <a:br>
              <a:rPr lang="es-MX" dirty="0"/>
            </a:br>
            <a:endParaRPr lang="es-ES" sz="4700" dirty="0"/>
          </a:p>
        </p:txBody>
      </p:sp>
      <p:pic>
        <p:nvPicPr>
          <p:cNvPr id="5" name="Imagen 4" descr="Imagen que contiene tabla&#10;&#10;Descripción generada automáticamente">
            <a:extLst>
              <a:ext uri="{FF2B5EF4-FFF2-40B4-BE49-F238E27FC236}">
                <a16:creationId xmlns:a16="http://schemas.microsoft.com/office/drawing/2014/main" id="{97786508-BFAF-4A95-B7FD-C05730FF1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581" y="533220"/>
            <a:ext cx="2561124" cy="107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7" y="0"/>
            <a:ext cx="10805586" cy="1031359"/>
          </a:xfrm>
        </p:spPr>
        <p:txBody>
          <a:bodyPr rtlCol="0"/>
          <a:lstStyle/>
          <a:p>
            <a:pPr rtl="0"/>
            <a:r>
              <a:rPr lang="es-ES" sz="2400" dirty="0"/>
              <a:t>Administrador de ENTIDADES RESPONSABLES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014" y="905322"/>
            <a:ext cx="11980985" cy="717131"/>
          </a:xfrm>
        </p:spPr>
        <p:txBody>
          <a:bodyPr rtlCol="0">
            <a:normAutofit/>
          </a:bodyPr>
          <a:lstStyle/>
          <a:p>
            <a:pPr algn="l"/>
            <a:r>
              <a:rPr lang="es-ES" dirty="0"/>
              <a:t>Este nuevo modulo agrega seguridad e integridad al sistema, ya que permite que los usuarios visualicen y modifiquen solo la información que pertenece a la Entidad correspondiente.</a:t>
            </a:r>
          </a:p>
        </p:txBody>
      </p:sp>
      <p:pic>
        <p:nvPicPr>
          <p:cNvPr id="6" name="Marcador de posición de contenido 5">
            <a:extLst>
              <a:ext uri="{FF2B5EF4-FFF2-40B4-BE49-F238E27FC236}">
                <a16:creationId xmlns:a16="http://schemas.microsoft.com/office/drawing/2014/main" id="{E4523323-1EB5-4AAF-95C6-A31523B3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 bwMode="blackGray">
          <a:xfrm>
            <a:off x="2045654" y="2334643"/>
            <a:ext cx="7436278" cy="3618035"/>
          </a:xfrm>
        </p:spPr>
      </p:pic>
    </p:spTree>
    <p:extLst>
      <p:ext uri="{BB962C8B-B14F-4D97-AF65-F5344CB8AC3E}">
        <p14:creationId xmlns:p14="http://schemas.microsoft.com/office/powerpoint/2010/main" val="219702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7" y="0"/>
            <a:ext cx="10805586" cy="1031359"/>
          </a:xfrm>
        </p:spPr>
        <p:txBody>
          <a:bodyPr rtlCol="0"/>
          <a:lstStyle/>
          <a:p>
            <a:pPr rtl="0"/>
            <a:r>
              <a:rPr lang="es-ES" dirty="0"/>
              <a:t>Administrador de archivos 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2516" y="905322"/>
            <a:ext cx="11879484" cy="1270719"/>
          </a:xfrm>
        </p:spPr>
        <p:txBody>
          <a:bodyPr rtlCol="0">
            <a:normAutofit/>
          </a:bodyPr>
          <a:lstStyle/>
          <a:p>
            <a:pPr algn="l"/>
            <a:r>
              <a:rPr lang="es-ES" dirty="0"/>
              <a:t>Este nuevo modulo de control de archivos permite al usuario gestionar los archivos que subió a la plataforma, establece un flujo entre que el enlace sube el archivo y la Unidad de Transparencia autoriza su publicación y le proporciona una bitácora de la información que ha adjuntado.</a:t>
            </a:r>
          </a:p>
        </p:txBody>
      </p:sp>
      <p:pic>
        <p:nvPicPr>
          <p:cNvPr id="6" name="Marcador de posición de contenido 5">
            <a:extLst>
              <a:ext uri="{FF2B5EF4-FFF2-40B4-BE49-F238E27FC236}">
                <a16:creationId xmlns:a16="http://schemas.microsoft.com/office/drawing/2014/main" id="{E4523323-1EB5-4AAF-95C6-A31523B3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 bwMode="blackGray">
          <a:xfrm>
            <a:off x="1648089" y="2331302"/>
            <a:ext cx="6969138" cy="3390753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E54ECE-8411-4943-B76D-22415A8C7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369" y="3219605"/>
            <a:ext cx="6497256" cy="209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7" y="0"/>
            <a:ext cx="10805586" cy="1031359"/>
          </a:xfrm>
        </p:spPr>
        <p:txBody>
          <a:bodyPr rtlCol="0"/>
          <a:lstStyle/>
          <a:p>
            <a:r>
              <a:rPr lang="es-ES" dirty="0"/>
              <a:t>Administrador de archivos  (COMPROBANTE)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9838" y="905322"/>
            <a:ext cx="11752162" cy="717131"/>
          </a:xfrm>
        </p:spPr>
        <p:txBody>
          <a:bodyPr rtlCol="0">
            <a:normAutofit/>
          </a:bodyPr>
          <a:lstStyle/>
          <a:p>
            <a:pPr algn="l"/>
            <a:r>
              <a:rPr lang="es-ES" dirty="0"/>
              <a:t>Dentro del modulo de control de archivos el usuario puede descargar un documento que le servirá para constatar que modifico la fracción en el periodo correspondiente.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E4A050-00BC-214E-B9E1-AEF8255E9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48" y="1614668"/>
            <a:ext cx="4185241" cy="486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47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7" y="0"/>
            <a:ext cx="10805586" cy="1031359"/>
          </a:xfrm>
        </p:spPr>
        <p:txBody>
          <a:bodyPr rtlCol="0"/>
          <a:lstStyle/>
          <a:p>
            <a:pPr rtl="0"/>
            <a:r>
              <a:rPr lang="es-ES" dirty="0"/>
              <a:t>HIPERVINCULOS 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2516" y="905322"/>
            <a:ext cx="11879484" cy="1270719"/>
          </a:xfrm>
        </p:spPr>
        <p:txBody>
          <a:bodyPr rtlCol="0">
            <a:normAutofit/>
          </a:bodyPr>
          <a:lstStyle/>
          <a:p>
            <a:pPr algn="l"/>
            <a:r>
              <a:rPr lang="es-ES" dirty="0"/>
              <a:t>Le permite al usuario subir archivos a la plataforma para después poder referenciarlos desde el archivo principal (el de reporte de cumplimiento de la obligación).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2AEEA9-3A8B-C64D-BE1D-DD2EE4E25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823" y="1936681"/>
            <a:ext cx="9068353" cy="44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07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7" y="0"/>
            <a:ext cx="10805586" cy="1031359"/>
          </a:xfrm>
        </p:spPr>
        <p:txBody>
          <a:bodyPr rtlCol="0"/>
          <a:lstStyle/>
          <a:p>
            <a:pPr rtl="0"/>
            <a:r>
              <a:rPr lang="es-ES" dirty="0"/>
              <a:t>FRACCIONES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7632C8-3CF1-294D-A4E3-26B824286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07" y="1031359"/>
            <a:ext cx="10723753" cy="525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8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20624-83E9-7B49-848E-F8826917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721"/>
            <a:ext cx="3814235" cy="1260000"/>
          </a:xfrm>
        </p:spPr>
        <p:txBody>
          <a:bodyPr/>
          <a:lstStyle/>
          <a:p>
            <a:r>
              <a:rPr lang="es-MX" dirty="0"/>
              <a:t>Constancias</a:t>
            </a:r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C88E9E26-B74F-1C47-BC53-6B5771C6A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8931" y="287568"/>
            <a:ext cx="3958300" cy="3065743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AF4520-8E6E-2A42-B493-95B8A6DDE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45E5A2A-DD6E-0947-80B7-FAF90F4BC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DD8D804-88F1-2045-8EE8-82785C7C3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95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79C8A30-85EC-0945-90D7-40D394EC8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4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CCF22B59-C98C-B740-9381-8F547BE76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87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CC75B34-4443-D343-B5A8-914C9185C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57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701AE132-4FB4-9840-919D-FAF56255F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28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BDC5BE36-933E-6D4C-918A-2D174147B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85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4B6A745-5030-6E4B-B850-D6E34EF91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1" y="280970"/>
            <a:ext cx="3958300" cy="307544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5CAD179-1286-A240-A88F-047ABE04E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28241"/>
            <a:ext cx="3958300" cy="306574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AB1740C-98F3-2649-8E80-88B41B877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60726"/>
            <a:ext cx="3948598" cy="304633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C64F5B4-9B47-4040-BB4F-4E45B0BF4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0631" y="3196379"/>
            <a:ext cx="3958300" cy="305604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9D2CCD9-9161-A541-9609-D257133579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8931" y="3196379"/>
            <a:ext cx="3958300" cy="304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6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352515" y="4606106"/>
            <a:ext cx="4303059" cy="9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24" b="1" dirty="0"/>
              <a:t>UNIDAD DE TRANSPARENCIA</a:t>
            </a:r>
            <a:endParaRPr lang="es-MX" sz="2824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D5E58-9385-694E-9CE1-6FA8F7080236}"/>
              </a:ext>
            </a:extLst>
          </p:cNvPr>
          <p:cNvSpPr txBox="1"/>
          <p:nvPr/>
        </p:nvSpPr>
        <p:spPr>
          <a:xfrm>
            <a:off x="932329" y="4606106"/>
            <a:ext cx="5177118" cy="1396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24" b="1" dirty="0"/>
              <a:t>DIRECCIÓN DE SERVICIOS Y TECNOLOGÍAS DE LA INFORMACIÓN</a:t>
            </a:r>
            <a:endParaRPr lang="es-MX" sz="2824" dirty="0"/>
          </a:p>
        </p:txBody>
      </p:sp>
      <p:pic>
        <p:nvPicPr>
          <p:cNvPr id="6" name="Imagen 5" descr="Imagen que contiene tabla&#10;&#10;Descripción generada automáticamente">
            <a:extLst>
              <a:ext uri="{FF2B5EF4-FFF2-40B4-BE49-F238E27FC236}">
                <a16:creationId xmlns:a16="http://schemas.microsoft.com/office/drawing/2014/main" id="{86B58653-90EB-5048-904D-6E2586A3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810" y="874345"/>
            <a:ext cx="4655527" cy="19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A2186D6-8AF0-144C-99F8-8BE23E18956C}"/>
              </a:ext>
            </a:extLst>
          </p:cNvPr>
          <p:cNvSpPr txBox="1">
            <a:spLocks/>
          </p:cNvSpPr>
          <p:nvPr/>
        </p:nvSpPr>
        <p:spPr>
          <a:xfrm>
            <a:off x="6364941" y="0"/>
            <a:ext cx="4168588" cy="66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s-MX" sz="15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>
                <a:cs typeface="Arial" panose="020B0604020202020204" pitchFamily="34" charset="0"/>
              </a:rPr>
              <a:t>PLATAFORMA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12C51E-43D6-448E-BE4B-9AD9A9DC0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89" y="4572001"/>
            <a:ext cx="4704353" cy="2244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F69EA9-6599-4F8D-98BB-3311CF10E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84" y="1142566"/>
            <a:ext cx="3337411" cy="3294964"/>
          </a:xfrm>
          <a:prstGeom prst="rect">
            <a:avLst/>
          </a:prstGeom>
        </p:spPr>
      </p:pic>
      <p:pic>
        <p:nvPicPr>
          <p:cNvPr id="4" name="Imagen 3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F2BBBDF1-1352-4A28-8427-73C6456063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1" y="875550"/>
            <a:ext cx="5244353" cy="34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7"/>
          </p:nvPr>
        </p:nvSpPr>
        <p:spPr>
          <a:xfrm>
            <a:off x="9677400" y="7340597"/>
            <a:ext cx="243840" cy="23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1" i="0" kern="1200">
                <a:solidFill>
                  <a:srgbClr val="B4CCCE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spcBef>
                <a:spcPts val="15"/>
              </a:spcBef>
            </a:pPr>
            <a:fld id="{81D60167-4931-47E6-BA6A-407CBD079E47}" type="slidenum">
              <a:rPr lang="es-MX" spc="-20" smtClean="0"/>
              <a:pPr marL="25400">
                <a:spcBef>
                  <a:spcPts val="15"/>
                </a:spcBef>
              </a:pPr>
              <a:t>4</a:t>
            </a:fld>
            <a:endParaRPr lang="es-MX" spc="-18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4011706" y="1210235"/>
          <a:ext cx="4235824" cy="491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291597" y="2497893"/>
            <a:ext cx="2853160" cy="90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18" b="1" dirty="0"/>
              <a:t>Perfiles</a:t>
            </a:r>
          </a:p>
          <a:p>
            <a:r>
              <a:rPr lang="es-MX" sz="1588" b="1" dirty="0"/>
              <a:t>85,000 usuarios internos</a:t>
            </a:r>
          </a:p>
          <a:p>
            <a:r>
              <a:rPr lang="es-MX" sz="1588" b="1" dirty="0"/>
              <a:t>112,000 usuarios externos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631712" y="1416825"/>
            <a:ext cx="2557112" cy="10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18" b="1" dirty="0"/>
              <a:t>Servicios Académicos y Administrativos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305288" y="4106585"/>
            <a:ext cx="1317323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18" b="1" dirty="0"/>
              <a:t>Apps Móviles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096000" y="5389397"/>
            <a:ext cx="2853160" cy="10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18" b="1" dirty="0"/>
              <a:t>Sistema de Información Institucional UG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602148" y="189374"/>
            <a:ext cx="5696259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MX" sz="2118" b="1" dirty="0">
                <a:latin typeface="+mj-lt"/>
              </a:rPr>
              <a:t>ECOSISTEMA DE SERVICIOS WEB Y MÓVILES</a:t>
            </a:r>
          </a:p>
        </p:txBody>
      </p:sp>
    </p:spTree>
    <p:extLst>
      <p:ext uri="{BB962C8B-B14F-4D97-AF65-F5344CB8AC3E}">
        <p14:creationId xmlns:p14="http://schemas.microsoft.com/office/powerpoint/2010/main" val="343151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8C9AADE-9532-2643-BF9F-7AE2FCB53FEC}"/>
              </a:ext>
            </a:extLst>
          </p:cNvPr>
          <p:cNvSpPr txBox="1"/>
          <p:nvPr/>
        </p:nvSpPr>
        <p:spPr>
          <a:xfrm>
            <a:off x="7074987" y="193184"/>
            <a:ext cx="463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MX" sz="2400" b="1" dirty="0">
                <a:latin typeface="+mj-lt"/>
              </a:rPr>
              <a:t> PORTAL DE TRANSPARENCIA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B91857-665F-A046-BBA8-1C5F2707D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331" y="648245"/>
            <a:ext cx="7593495" cy="601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70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1199998"/>
            <a:ext cx="11887200" cy="717131"/>
          </a:xfrm>
        </p:spPr>
        <p:txBody>
          <a:bodyPr rtlCol="0">
            <a:normAutofit/>
          </a:bodyPr>
          <a:lstStyle/>
          <a:p>
            <a:pPr algn="l"/>
            <a:r>
              <a:rPr lang="es-ES" dirty="0"/>
              <a:t>Se reorganizo la información para que los usuarios puedan ubicar de una forma rápida y sencilla las fracciones de su interés incluyendo además la posibilidad de una búsqueda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D80F36F-F991-B94F-BFD8-CAADD95FE3FF}"/>
              </a:ext>
            </a:extLst>
          </p:cNvPr>
          <p:cNvSpPr txBox="1">
            <a:spLocks/>
          </p:cNvSpPr>
          <p:nvPr/>
        </p:nvSpPr>
        <p:spPr bwMode="white">
          <a:xfrm>
            <a:off x="4097438" y="39982"/>
            <a:ext cx="7905509" cy="717131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0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b="1"/>
              <a:t>SECCIÓN PÚBLICA</a:t>
            </a:r>
            <a:endParaRPr lang="es-ES" sz="2400" b="1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6DA7E052-720B-154E-B8E7-F44DABF0E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1295" y="2019058"/>
            <a:ext cx="9176026" cy="4349330"/>
          </a:xfrm>
        </p:spPr>
      </p:pic>
    </p:spTree>
    <p:extLst>
      <p:ext uri="{BB962C8B-B14F-4D97-AF65-F5344CB8AC3E}">
        <p14:creationId xmlns:p14="http://schemas.microsoft.com/office/powerpoint/2010/main" val="16924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6C09D52-49D5-FF48-9A95-9C48A41EDDF1}"/>
              </a:ext>
            </a:extLst>
          </p:cNvPr>
          <p:cNvSpPr/>
          <p:nvPr/>
        </p:nvSpPr>
        <p:spPr>
          <a:xfrm>
            <a:off x="825659" y="3133904"/>
            <a:ext cx="916329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/>
              <a:t>Clasificador de Fracciones: </a:t>
            </a:r>
            <a:r>
              <a:rPr lang="es-MX" sz="2000" dirty="0"/>
              <a:t>Permite observar las fracciones comunes y específicas, permitiendo poder descargar los archivos que subieron los responsables por períodos y años anteriores.</a:t>
            </a:r>
          </a:p>
          <a:p>
            <a:pPr lvl="0"/>
            <a:endParaRPr lang="es-MX" sz="2000" dirty="0"/>
          </a:p>
          <a:p>
            <a:pPr lvl="0"/>
            <a:r>
              <a:rPr lang="es-MX" sz="2000" b="1" dirty="0"/>
              <a:t>Clasificador de Unidades: </a:t>
            </a:r>
            <a:r>
              <a:rPr lang="es-MX" sz="2000" dirty="0"/>
              <a:t>Permite observar las fracciones comunes y específicas, pero asociadas a las unidades o dependencias institucionales.</a:t>
            </a:r>
          </a:p>
          <a:p>
            <a:pPr lvl="0"/>
            <a:endParaRPr lang="es-MX" sz="2000" dirty="0"/>
          </a:p>
          <a:p>
            <a:pPr lvl="0"/>
            <a:r>
              <a:rPr lang="es-MX" sz="2000" b="1" dirty="0"/>
              <a:t>Tabla de aplicabilidad: </a:t>
            </a:r>
            <a:r>
              <a:rPr lang="es-MX" sz="2000" dirty="0"/>
              <a:t>Permite observar las fracciones comunes y específicas, indicando cuales nos aplican como institución y cuales no, por medio de este apartado también se puede llegar a los documentos públicados</a:t>
            </a:r>
          </a:p>
          <a:p>
            <a:pPr lvl="0"/>
            <a:endParaRPr lang="es-MX" dirty="0"/>
          </a:p>
          <a:p>
            <a:pPr lvl="0"/>
            <a:endParaRPr lang="es-MX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AF94C63-206F-0041-8AAF-880868DB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438" y="39982"/>
            <a:ext cx="7905509" cy="717131"/>
          </a:xfrm>
        </p:spPr>
        <p:txBody>
          <a:bodyPr rtlCol="0"/>
          <a:lstStyle/>
          <a:p>
            <a:pPr rtl="0"/>
            <a:r>
              <a:rPr lang="es-ES" sz="2400" b="1" dirty="0"/>
              <a:t>SECCIÓN PÚBLICA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11CE984-8BBA-E942-B921-1BE94736A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70" y="911542"/>
            <a:ext cx="6171418" cy="192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4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7" y="0"/>
            <a:ext cx="10805586" cy="1031359"/>
          </a:xfrm>
        </p:spPr>
        <p:txBody>
          <a:bodyPr rtlCol="0"/>
          <a:lstStyle/>
          <a:p>
            <a:pPr rtl="0"/>
            <a:r>
              <a:rPr lang="es-ES" sz="2400" dirty="0"/>
              <a:t>gestión de usuarios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010" y="905322"/>
            <a:ext cx="11498793" cy="717131"/>
          </a:xfrm>
        </p:spPr>
        <p:txBody>
          <a:bodyPr rtlCol="0">
            <a:normAutofit lnSpcReduction="10000"/>
          </a:bodyPr>
          <a:lstStyle/>
          <a:p>
            <a:pPr algn="l"/>
            <a:r>
              <a:rPr lang="es-ES" dirty="0"/>
              <a:t>Con la integración de los usuarios a la IntraUG se permitió una mejora en la administración de usuarios agregando la posibilidad de asignar roles, entidades responsables y permisos a nivel de usuario.</a:t>
            </a:r>
            <a:endParaRPr lang="es-MX" dirty="0"/>
          </a:p>
          <a:p>
            <a:pPr rtl="0"/>
            <a:endParaRPr lang="es-ES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B810E072-FC97-8A4F-A201-47163F879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2879" y="1804262"/>
            <a:ext cx="9354654" cy="4300348"/>
          </a:xfrm>
        </p:spPr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7" y="0"/>
            <a:ext cx="10805586" cy="1031359"/>
          </a:xfrm>
        </p:spPr>
        <p:txBody>
          <a:bodyPr rtlCol="0"/>
          <a:lstStyle/>
          <a:p>
            <a:pPr rtl="0"/>
            <a:r>
              <a:rPr lang="es-ES" sz="2400" dirty="0"/>
              <a:t>gestión de usuarios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010" y="905322"/>
            <a:ext cx="11498793" cy="717131"/>
          </a:xfrm>
        </p:spPr>
        <p:txBody>
          <a:bodyPr rtlCol="0">
            <a:normAutofit lnSpcReduction="10000"/>
          </a:bodyPr>
          <a:lstStyle/>
          <a:p>
            <a:pPr algn="l"/>
            <a:r>
              <a:rPr lang="es-ES" b="1" dirty="0"/>
              <a:t>Acceder al portal</a:t>
            </a:r>
            <a:r>
              <a:rPr lang="es-ES" dirty="0"/>
              <a:t>:  Para ingresar a la sección protegida de la aplicación hay que navegar en la página de transparencia </a:t>
            </a:r>
            <a:r>
              <a:rPr lang="es-ES" dirty="0">
                <a:hlinkClick r:id="rId3"/>
              </a:rPr>
              <a:t>www.transparencia.ugto.mx</a:t>
            </a:r>
            <a:r>
              <a:rPr lang="es-ES" dirty="0"/>
              <a:t> y seleccionar la opción  </a:t>
            </a:r>
            <a:r>
              <a:rPr lang="es-ES" b="1" dirty="0"/>
              <a:t>Obligaciones de Transparencia</a:t>
            </a:r>
            <a:r>
              <a:rPr lang="es-ES" dirty="0"/>
              <a:t>.</a:t>
            </a:r>
            <a:endParaRPr lang="es-MX" dirty="0"/>
          </a:p>
          <a:p>
            <a:pPr rtl="0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795B79-B75C-5640-A3CB-6A94365F6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767" y="1759095"/>
            <a:ext cx="7075989" cy="236829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7D7FD89-E3A1-6841-B0D2-17A831F95518}"/>
              </a:ext>
            </a:extLst>
          </p:cNvPr>
          <p:cNvSpPr txBox="1"/>
          <p:nvPr/>
        </p:nvSpPr>
        <p:spPr>
          <a:xfrm>
            <a:off x="693207" y="4560425"/>
            <a:ext cx="5267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sistema nos mostrará la sección publica que nos permite navegar entre los archivos que han subido los enlaces de las dependencias y si seleccionamos la opción </a:t>
            </a:r>
            <a:r>
              <a:rPr lang="es-MX" b="1" dirty="0"/>
              <a:t>Iniciar Sesión </a:t>
            </a:r>
            <a:r>
              <a:rPr lang="es-MX" dirty="0"/>
              <a:t>nos solicitará nuestro usuario y contraseña de IntraUG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FEFC379-0BE7-974F-A31D-B668FCAD5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749077"/>
            <a:ext cx="5457784" cy="137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27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57_TF22736411" id="{07ABA09F-BA21-4F16-B3B3-A5FE395B42EA}" vid="{49B98D5B-02BC-479C-92E7-E4B17A9539B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3E21D3-7788-4819-8437-C5C4B0C5D46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EBF972C-B81A-46A3-BFB2-A01F0B5DBC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3CD11F-9FDB-4628-B708-63BFB2D68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Evento famoso en una presentación de historia</Template>
  <TotalTime>0</TotalTime>
  <Words>452</Words>
  <Application>Microsoft Macintosh PowerPoint</Application>
  <PresentationFormat>Panorámica</PresentationFormat>
  <Paragraphs>49</Paragraphs>
  <Slides>15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Celestial</vt:lpstr>
      <vt:lpstr>MEJORAS EN EL SISTEMA DEL PORTAL DE TRANSPARENCIA DE LA UNIVERSIDAD DE GUANAJUATO. (sección DE OBLIGACIONES)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SECCIÓN PÚBLICA</vt:lpstr>
      <vt:lpstr>gestión de usuarios</vt:lpstr>
      <vt:lpstr>gestión de usuarios</vt:lpstr>
      <vt:lpstr>Administrador de ENTIDADES RESPONSABLES</vt:lpstr>
      <vt:lpstr>Administrador de archivos </vt:lpstr>
      <vt:lpstr>Administrador de archivos  (COMPROBANTE)</vt:lpstr>
      <vt:lpstr>HIPERVINCULOS </vt:lpstr>
      <vt:lpstr>FRACCIONES </vt:lpstr>
      <vt:lpstr>Constancias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2020-06-14T00:44:10Z</cp:lastPrinted>
  <dcterms:created xsi:type="dcterms:W3CDTF">2020-02-07T20:12:11Z</dcterms:created>
  <dcterms:modified xsi:type="dcterms:W3CDTF">2020-06-14T01:12:33Z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